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.xml" ContentType="application/vnd.openxmlformats-officedocument.presentationml.slideMaster+xml"/>
  <Override PartName="/ppt/slideLayouts/slideLayout.xml" ContentType="application/vnd.openxmlformats-officedocument.presentationml.slideLayout+xml"/>
  <Override PartName="/ppt/theme/theme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</Types>
</file>

<file path=_rels/.rels>&#65279;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>
  <p:sldMasterIdLst>
    <p:sldMasterId id="2147483648" r:id="rId1"/>
  </p:sldMasterIdLst>
  <p:sldIdLst>
    <p:sldId id="256" r:id="rId5"/>
  </p:sldIdLst>
  <p:sldSz cx="7559040" cy="10689336"/>
  <p:notesSz cx="6858000" cy="9144000"/>
</p:presentation>
</file>

<file path=ppt/presProps.xml><?xml version="1.0" encoding="utf-8"?>
<p:presentationPr xmlns:p="http://schemas.openxmlformats.org/presentationml/2006/main" xmlns:a="http://schemas.openxmlformats.org/drawingml/2006/main" xmlns:r="http://schemas.openxmlformats.org/officeDocument/2006/relationships">
</p:presentationPr>
</file>

<file path=ppt/tableStyles.xml><?xml version="1.0" encoding="utf-8"?>
<a:tblStyleLst xmlns:a="http://schemas.openxmlformats.org/drawingml/2006/main" def="{5C22544A-7EE6-4342-B048-85BDC9FD1C3A}">
</a:tblStyleLst>
</file>

<file path=ppt/_rels/presentation.xml.rels>&#65279;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.xml"/><Relationship Id="rId2" Type="http://schemas.openxmlformats.org/officeDocument/2006/relationships/theme" Target="theme/theme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" Target="slides/slide1.xml"/></Relationships>
</file>

<file path=ppt/slideLayouts/_rels/slideLayout.xml.rels>&#65279;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theme" Target="../theme/theme.xml"/></Relationships>
</file>

<file path=ppt/slideMasters/slideMaster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s/_rels/slide1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.jpeg"/><Relationship Id="rId1" Type="http://schemas.openxmlformats.org/officeDocument/2006/relationships/slideLayout" Target="../slideLayouts/slideLayout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3614928" y="6114288"/>
            <a:ext cx="1283208" cy="1252728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072896" y="719328"/>
            <a:ext cx="5943600" cy="505968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marL="2667000" indent="0">
              <a:lnSpc>
                <a:spcPts val="1368"/>
              </a:lnSpc>
            </a:pPr>
            <a:r>
              <a:rPr lang="ru" sz="1200">
                <a:latin typeface="Times New Roman"/>
              </a:rPr>
              <a:t>ЗАКЛЮЧЕНИЕ</a:t>
            </a:r>
          </a:p>
          <a:p>
            <a:pPr indent="1028700">
              <a:lnSpc>
                <a:spcPts val="1368"/>
              </a:lnSpc>
              <a:spcAft>
                <a:spcPts val="840"/>
              </a:spcAft>
            </a:pPr>
            <a:r>
              <a:rPr lang="ru" sz="1200">
                <a:latin typeface="Times New Roman"/>
              </a:rPr>
              <a:t>по результатам проведения антикоррупционной экспертизы проекта нормативного правового акта «О принятии осуществления части полномочий по решению вопроса местного значения по организации благоустройства территории поселения в части реализации проектов государственной программы Тульской области «Формирование современной городской среды в Тульской области» на территории муниципального образования Крапивенское Щекинского района на территории города Щекино на 2021 год»</a:t>
            </a:r>
          </a:p>
          <a:p>
            <a:pPr algn="just" indent="482600">
              <a:lnSpc>
                <a:spcPts val="1368"/>
              </a:lnSpc>
            </a:pPr>
            <a:r>
              <a:rPr lang="ru" sz="1200">
                <a:latin typeface="Times New Roman"/>
              </a:rPr>
              <a:t>Комитетом по правовой работе администрации Щекинского района в соответствии с частями 1 и 4 статьи 3 Федерального закона от 17 июля 2009 № 172-ФЗ «Об антикоррупционной экспертизе нормативных правовых актов и проектов нормативных правовых актов», статьей б Федерального закона от 25 декабря 2008 № 273-ФЗ «О противодействии коррупции», Порядком о проведении антикоррупционной экспертизы муниципальных нормативных правовых актов и их проектов, утвержденного решением Собрания представителей Щекинского района от 26.06.2015 № 13/67, проведена антикоррупционная экспертиза проекта нормативного правового акта: «О принятии осуществления части полномочий по решению вопроса местного значения по организации благоустройства территории поселения в части реализации проектов государственной программы Тульской области «Формирование современной городской среды в Тульской области» на территории муниципального образования Крапивенское Щекинского района на территории города Щекино на 2021 год», в целях выявления в нем коррупциогенных факторов и их последующего устранения.</a:t>
            </a:r>
          </a:p>
          <a:p>
            <a:pPr algn="just" indent="482600">
              <a:lnSpc>
                <a:spcPts val="1368"/>
              </a:lnSpc>
            </a:pPr>
            <a:r>
              <a:rPr lang="ru" sz="1200">
                <a:latin typeface="Times New Roman"/>
              </a:rPr>
              <a:t>В представленном проекте нормативного правового акта:    «О принятии</a:t>
            </a:r>
          </a:p>
          <a:p>
            <a:pPr algn="just" indent="0">
              <a:lnSpc>
                <a:spcPts val="1368"/>
              </a:lnSpc>
              <a:spcAft>
                <a:spcPts val="1890"/>
              </a:spcAft>
            </a:pPr>
            <a:r>
              <a:rPr lang="ru" sz="1200">
                <a:latin typeface="Times New Roman"/>
              </a:rPr>
              <a:t>осуществления части полномочий по решению вопроса местного значения по организации благоустройства территории поселения в части реализации проектов государственной программы Тульской области «Формирование современной городской среды в Тульской области» на территории муниципального образования Крапивенское Щекинского района на территории города Щекино на 2021 год», коррупциогенные факторы не выявлены.</a:t>
            </a:r>
          </a:p>
        </p:txBody>
      </p:sp>
      <p:sp>
        <p:nvSpPr>
          <p:cNvPr id="4" name=""/>
          <p:cNvSpPr/>
          <p:nvPr/>
        </p:nvSpPr>
        <p:spPr>
          <a:xfrm>
            <a:off x="1091184" y="6132576"/>
            <a:ext cx="2002536" cy="908304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algn="ctr" indent="0">
              <a:lnSpc>
                <a:spcPts val="1560"/>
              </a:lnSpc>
              <a:spcBef>
                <a:spcPts val="1890"/>
              </a:spcBef>
            </a:pPr>
            <a:r>
              <a:rPr lang="ru" sz="1200">
                <a:latin typeface="Times New Roman"/>
              </a:rPr>
              <a:t>Начальник отдела по судебноправовой работе комитета по правовой работе</a:t>
            </a:r>
          </a:p>
          <a:p>
            <a:pPr marL="146812" indent="0"/>
            <a:r>
              <a:rPr lang="ru" sz="1200">
                <a:latin typeface="Times New Roman"/>
              </a:rPr>
              <a:t>(наименование должности)</a:t>
            </a:r>
          </a:p>
        </p:txBody>
      </p:sp>
      <p:sp>
        <p:nvSpPr>
          <p:cNvPr id="5" name=""/>
          <p:cNvSpPr/>
          <p:nvPr/>
        </p:nvSpPr>
        <p:spPr>
          <a:xfrm>
            <a:off x="5849112" y="6522720"/>
            <a:ext cx="1139952" cy="179832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ru" sz="1200">
                <a:latin typeface="Times New Roman"/>
              </a:rPr>
              <a:t>Ю.В. Щербакова</a:t>
            </a:r>
          </a:p>
        </p:txBody>
      </p:sp>
      <p:sp>
        <p:nvSpPr>
          <p:cNvPr id="6" name=""/>
          <p:cNvSpPr/>
          <p:nvPr/>
        </p:nvSpPr>
        <p:spPr>
          <a:xfrm>
            <a:off x="5474208" y="6854952"/>
            <a:ext cx="1426464" cy="179832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/>
            <a:r>
              <a:rPr lang="ru" sz="1200">
                <a:latin typeface="Times New Roman"/>
              </a:rPr>
              <a:t>(инициалы, фамилия)</a:t>
            </a:r>
          </a:p>
        </p:txBody>
      </p:sp>
      <p:sp>
        <p:nvSpPr>
          <p:cNvPr id="7" name=""/>
          <p:cNvSpPr/>
          <p:nvPr/>
        </p:nvSpPr>
        <p:spPr>
          <a:xfrm>
            <a:off x="6108192" y="7525512"/>
            <a:ext cx="716280" cy="143256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indent="0">
              <a:spcBef>
                <a:spcPts val="840"/>
              </a:spcBef>
              <a:spcAft>
                <a:spcPts val="9240"/>
              </a:spcAft>
            </a:pPr>
            <a:r>
              <a:rPr lang="ru" sz="1200">
                <a:latin typeface="Times New Roman"/>
              </a:rPr>
              <a:t>27.10.2020</a:t>
            </a:r>
          </a:p>
        </p:txBody>
      </p:sp>
      <p:sp>
        <p:nvSpPr>
          <p:cNvPr id="8" name=""/>
          <p:cNvSpPr/>
          <p:nvPr/>
        </p:nvSpPr>
        <p:spPr>
          <a:xfrm>
            <a:off x="1082040" y="9326880"/>
            <a:ext cx="1203960" cy="167640"/>
          </a:xfrm>
          <a:prstGeom prst="rect">
            <a:avLst/>
          </a:prstGeom>
        </p:spPr>
        <p:txBody>
          <a:bodyPr lIns="0" tIns="0" rIns="0" bIns="0" wrap="none">
            <a:noAutofit/>
          </a:bodyPr>
          <a:p>
            <a:pPr algn="just" indent="0">
              <a:spcBef>
                <a:spcPts val="9240"/>
              </a:spcBef>
            </a:pPr>
            <a:r>
              <a:rPr lang="ru" sz="1200">
                <a:latin typeface="Times New Roman"/>
              </a:rPr>
              <a:t>тел. (48751) 5-23-69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