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ppt/presentation.xml" ContentType="application/vnd.openxmlformats-officedocument.presentationml.presentation.main+xml"/>
  <Override PartName="/ppt/slideMasters/slideMaster.xml" ContentType="application/vnd.openxmlformats-officedocument.presentationml.slideMaster+xml"/>
  <Override PartName="/ppt/slideLayouts/slideLayout.xml" ContentType="application/vnd.openxmlformats-officedocument.presentationml.slideLayout+xml"/>
  <Override PartName="/ppt/theme/theme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</Types>
</file>

<file path=_rels/.rels>&#65279;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>
  <p:sldMasterIdLst>
    <p:sldMasterId id="2147483648" r:id="rId1"/>
  </p:sldMasterIdLst>
  <p:sldIdLst>
    <p:sldId id="256" r:id="rId5"/>
  </p:sldIdLst>
  <p:sldSz cx="7559040" cy="10689336"/>
  <p:notesSz cx="6858000" cy="9144000"/>
</p:presentation>
</file>

<file path=ppt/presProps.xml><?xml version="1.0" encoding="utf-8"?>
<p:presentationPr xmlns:p="http://schemas.openxmlformats.org/presentationml/2006/main" xmlns:a="http://schemas.openxmlformats.org/drawingml/2006/main" xmlns:r="http://schemas.openxmlformats.org/officeDocument/2006/relationships">
</p:presentationPr>
</file>

<file path=ppt/tableStyles.xml><?xml version="1.0" encoding="utf-8"?>
<a:tblStyleLst xmlns:a="http://schemas.openxmlformats.org/drawingml/2006/main" def="{5C22544A-7EE6-4342-B048-85BDC9FD1C3A}">
</a:tblStyleLst>
</file>

<file path=ppt/_rels/presentation.xml.rels>&#65279;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.xml"/><Relationship Id="rId2" Type="http://schemas.openxmlformats.org/officeDocument/2006/relationships/theme" Target="theme/theme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" Target="slides/slide1.xml"/></Relationships>
</file>

<file path=ppt/slideLayouts/_rels/slideLayout.xml.rels>&#65279;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slideLayout.xml><?xml version="1.0" encoding="utf-8"?>
<p:sldLayout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</p:spTree>
  </p:cSld>
  <p:clrMapOvr>
    <a:masterClrMapping/>
  </p:clrMapOvr>
</p:sldLayout>
</file>

<file path=ppt/slideMasters/_rels/slideMaster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theme" Target="../theme/theme.xml"/></Relationships>
</file>

<file path=ppt/slideMasters/slideMaster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s/_rels/slide1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1.jpeg"/><Relationship Id="rId1" Type="http://schemas.openxmlformats.org/officeDocument/2006/relationships/slideLayout" Target="../slideLayouts/slideLayout.xml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3657600" y="5855208"/>
            <a:ext cx="1286256" cy="1094232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1118616" y="701040"/>
            <a:ext cx="5949696" cy="4706112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algn="ctr" indent="0">
              <a:lnSpc>
                <a:spcPts val="1368"/>
              </a:lnSpc>
            </a:pPr>
            <a:r>
              <a:rPr lang="ru" sz="1200">
                <a:latin typeface="Times New Roman"/>
              </a:rPr>
              <a:t>ЗАКЛЮЧЕНИЕ</a:t>
            </a:r>
          </a:p>
          <a:p>
            <a:pPr algn="ctr" indent="0">
              <a:lnSpc>
                <a:spcPts val="1368"/>
              </a:lnSpc>
              <a:spcAft>
                <a:spcPts val="840"/>
              </a:spcAft>
            </a:pPr>
            <a:r>
              <a:rPr lang="ru" sz="1200">
                <a:latin typeface="Times New Roman"/>
              </a:rPr>
              <a:t>по результатам проведения антикоррупционной экспертизы проекта нормативного правового акта Собрания представителей муниципального образования Щекинский район «О сотрудничестве и взаимодействии депутатов Собрания представителей муниципального образования Щекинский район и администрации муниципального образования Щекинский район в рамках реализации муниципальных программ, принимаемых на территории муниципального образования Щекинский район»</a:t>
            </a:r>
          </a:p>
          <a:p>
            <a:pPr algn="just" indent="482600">
              <a:lnSpc>
                <a:spcPts val="1368"/>
              </a:lnSpc>
            </a:pPr>
            <a:r>
              <a:rPr lang="ru" sz="1200">
                <a:latin typeface="Times New Roman"/>
              </a:rPr>
              <a:t>Комитетом по правовой работе администрации Щекинского района в соответствии с частями 1 и 4 статьи 3 Федерального закона от 17 июля 2009 № 172-ФЗ «Об антикоррупционной экспертизе нормативных правовых актов и проектов нормативных правовых актов», статьей 6 Федерального закона от 25 декабря 2008 № 273-ФЗ «О противодействии коррупции», Порядком о проведении антикоррупционной экспертизы муниципальных нормативных правовых актов их проектов, утвержденных Решением Собрания представителей Щекинского района, проведена антикоррупционная экспертиза проекта нормативного правового акта Собрания представителей муниципального образования Щекинский район: «О сотрудничестве и взаимодействии депутатов Собрания представителей муниципального образования Щекинский район и администрации муниципального образования Щекинский район в рамках реализации муниципальных программ, принимаемых на территории муниципального образования Щекинский район», в целях выявления в нем коррупциогенных факторов и их последующего устранения.</a:t>
            </a:r>
          </a:p>
          <a:p>
            <a:pPr algn="just" indent="482600">
              <a:lnSpc>
                <a:spcPts val="1368"/>
              </a:lnSpc>
              <a:spcAft>
                <a:spcPts val="2730"/>
              </a:spcAft>
            </a:pPr>
            <a:r>
              <a:rPr lang="ru" sz="1200">
                <a:latin typeface="Times New Roman"/>
              </a:rPr>
              <a:t>В представленном проекте нормативного правового акта Собрания представителей муниципального образования Щекинский район: «О сотрудничестве и взаимодействии депутатов Собрания представителей муниципального образования Щекинский район и администрации муниципального образования Щекинский район в рамках реализации муниципальных программ, принимаемых на территории муниципального образования Щекинский район», коррупциогенные факторы не выявлены.</a:t>
            </a:r>
          </a:p>
        </p:txBody>
      </p:sp>
      <p:sp>
        <p:nvSpPr>
          <p:cNvPr id="4" name=""/>
          <p:cNvSpPr/>
          <p:nvPr/>
        </p:nvSpPr>
        <p:spPr>
          <a:xfrm>
            <a:off x="1143000" y="5934456"/>
            <a:ext cx="1929384" cy="704088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algn="ctr" indent="0">
              <a:lnSpc>
                <a:spcPts val="1392"/>
              </a:lnSpc>
              <a:spcBef>
                <a:spcPts val="2730"/>
              </a:spcBef>
            </a:pPr>
            <a:r>
              <a:rPr lang="ru" sz="1200">
                <a:latin typeface="Times New Roman"/>
              </a:rPr>
              <a:t>Начальник отдела по судебно правовой работе комитета</a:t>
            </a:r>
          </a:p>
          <a:p>
            <a:pPr algn="just" indent="0">
              <a:lnSpc>
                <a:spcPts val="1392"/>
              </a:lnSpc>
            </a:pPr>
            <a:r>
              <a:rPr lang="ru" sz="1200">
                <a:latin typeface="Times New Roman"/>
              </a:rPr>
              <a:t>__</a:t>
            </a:r>
            <a:r>
              <a:rPr lang="ru" u="sng" sz="1200">
                <a:latin typeface="Times New Roman"/>
              </a:rPr>
              <a:t>по правовой работе</a:t>
            </a:r>
          </a:p>
          <a:p>
            <a:pPr marL="137668" indent="0">
              <a:lnSpc>
                <a:spcPts val="1392"/>
              </a:lnSpc>
            </a:pPr>
            <a:r>
              <a:rPr lang="ru" sz="1200">
                <a:latin typeface="Times New Roman"/>
              </a:rPr>
              <a:t>(наименование должности)</a:t>
            </a:r>
          </a:p>
        </p:txBody>
      </p:sp>
      <p:sp>
        <p:nvSpPr>
          <p:cNvPr id="5" name=""/>
          <p:cNvSpPr/>
          <p:nvPr/>
        </p:nvSpPr>
        <p:spPr>
          <a:xfrm>
            <a:off x="5492496" y="6284976"/>
            <a:ext cx="1572768" cy="353568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indent="431800">
              <a:lnSpc>
                <a:spcPts val="1416"/>
              </a:lnSpc>
            </a:pPr>
            <a:r>
              <a:rPr lang="ru" sz="1200">
                <a:latin typeface="Times New Roman"/>
              </a:rPr>
              <a:t>Ю.В. Щербакова (инициалы, фамилия)</a:t>
            </a:r>
          </a:p>
        </p:txBody>
      </p:sp>
      <p:sp>
        <p:nvSpPr>
          <p:cNvPr id="6" name=""/>
          <p:cNvSpPr/>
          <p:nvPr/>
        </p:nvSpPr>
        <p:spPr>
          <a:xfrm>
            <a:off x="6150864" y="7132320"/>
            <a:ext cx="716280" cy="137160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>
              <a:spcBef>
                <a:spcPts val="840"/>
              </a:spcBef>
              <a:spcAft>
                <a:spcPts val="12810"/>
              </a:spcAft>
            </a:pPr>
            <a:r>
              <a:rPr lang="ru" sz="1200">
                <a:latin typeface="Times New Roman"/>
              </a:rPr>
              <a:t>23.10.2020</a:t>
            </a:r>
          </a:p>
        </p:txBody>
      </p:sp>
      <p:sp>
        <p:nvSpPr>
          <p:cNvPr id="7" name=""/>
          <p:cNvSpPr/>
          <p:nvPr/>
        </p:nvSpPr>
        <p:spPr>
          <a:xfrm>
            <a:off x="1115568" y="9595104"/>
            <a:ext cx="1085088" cy="152400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algn="just" indent="0">
              <a:spcBef>
                <a:spcPts val="12810"/>
              </a:spcBef>
            </a:pPr>
            <a:r>
              <a:rPr lang="ru" sz="1000">
                <a:latin typeface="Times New Roman"/>
              </a:rPr>
              <a:t>Тел.(48751) 5-23-69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